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6" r:id="rId2"/>
    <p:sldId id="275" r:id="rId3"/>
    <p:sldId id="259" r:id="rId4"/>
    <p:sldId id="263" r:id="rId5"/>
    <p:sldId id="279" r:id="rId6"/>
    <p:sldId id="282" r:id="rId7"/>
    <p:sldId id="281" r:id="rId8"/>
    <p:sldId id="284" r:id="rId9"/>
    <p:sldId id="280" r:id="rId10"/>
    <p:sldId id="272" r:id="rId11"/>
    <p:sldId id="273" r:id="rId12"/>
    <p:sldId id="278" r:id="rId13"/>
    <p:sldId id="28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6D82C239-AE18-4C56-906D-1D47210C0BB0}" v="63" dt="2019-01-05T11:18:41.040"/>
    <p1510:client id="{D9DAD4DE-084D-4B10-B9AE-4F3A3C40D8F0}" v="297" dt="2019-01-05T11:52:46.892"/>
    <p1510:client id="{04377AED-CE6A-4659-A1C3-BDBFCEBFCFE7}" v="5" dt="2019-01-05T11:54:31.062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352FC0B-2825-4CAD-8D9A-FBB63984A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73179"/>
              </p:ext>
            </p:extLst>
          </p:nvPr>
        </p:nvGraphicFramePr>
        <p:xfrm>
          <a:off x="5058006" y="4782768"/>
          <a:ext cx="3152742" cy="1535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2742">
                  <a:extLst>
                    <a:ext uri="{9D8B030D-6E8A-4147-A177-3AD203B41FA5}">
                      <a16:colId xmlns:a16="http://schemas.microsoft.com/office/drawing/2014/main" val="2925472981"/>
                    </a:ext>
                  </a:extLst>
                </a:gridCol>
              </a:tblGrid>
              <a:tr h="777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ea typeface="HY수평선B" panose="02030600000101010101"/>
                        </a:rPr>
                        <a:t>지도교수 서명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118577"/>
                  </a:ext>
                </a:extLst>
              </a:tr>
              <a:tr h="75815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336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93" y="0"/>
            <a:ext cx="10187571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CC54E0-5C7A-4304-AC17-3519A206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25832"/>
              </p:ext>
            </p:extLst>
          </p:nvPr>
        </p:nvGraphicFramePr>
        <p:xfrm>
          <a:off x="2607144" y="2033277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4677551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2498104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127661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6472256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8552566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1232327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5751598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8679087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82217226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9883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838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및 애니메이션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21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인스터싱 및 컨텐츠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00785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4527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6525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59036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87DAD7-1023-4F85-8AD3-BFDE8C642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06851"/>
              </p:ext>
            </p:extLst>
          </p:nvPr>
        </p:nvGraphicFramePr>
        <p:xfrm>
          <a:off x="2597715" y="4356809"/>
          <a:ext cx="7226300" cy="1752597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352973022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9803337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6163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1125856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823098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0545991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8504115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6871404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70064257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2861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수정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0482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6367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배치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4495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로비화면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615858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48424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5522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439539" y="203327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6D6B8A-C10E-4E6F-B7D5-94D50F28A938}"/>
              </a:ext>
            </a:extLst>
          </p:cNvPr>
          <p:cNvSpPr/>
          <p:nvPr/>
        </p:nvSpPr>
        <p:spPr>
          <a:xfrm>
            <a:off x="4430110" y="4356808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483C9-EF3D-456D-8E0A-2B69A1AD14A7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박정훈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ABEEB-5464-4700-AF0C-2DB650A4D173}"/>
              </a:ext>
            </a:extLst>
          </p:cNvPr>
          <p:cNvSpPr txBox="1"/>
          <p:nvPr/>
        </p:nvSpPr>
        <p:spPr>
          <a:xfrm>
            <a:off x="1333893" y="4863774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신상우</a:t>
            </a:r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056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0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AD967B-D2E9-4858-A9F8-79D3C340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27613"/>
              </p:ext>
            </p:extLst>
          </p:nvPr>
        </p:nvGraphicFramePr>
        <p:xfrm>
          <a:off x="2891548" y="1941922"/>
          <a:ext cx="7493000" cy="1779842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7862235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7983732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0283268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954158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87595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338758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866192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0253635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5426121"/>
                    </a:ext>
                  </a:extLst>
                </a:gridCol>
              </a:tblGrid>
              <a:tr h="277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2106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9383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628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서버 구현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1205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로비서버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채팅서버 연결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136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611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0232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0F61F6-4FA3-42B7-B1F6-71F86CCC6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9"/>
              </p:ext>
            </p:extLst>
          </p:nvPr>
        </p:nvGraphicFramePr>
        <p:xfrm>
          <a:off x="2891548" y="4145436"/>
          <a:ext cx="7493000" cy="1752597"/>
        </p:xfrm>
        <a:graphic>
          <a:graphicData uri="http://schemas.openxmlformats.org/drawingml/2006/table">
            <a:tbl>
              <a:tblPr/>
              <a:tblGrid>
                <a:gridCol w="2108200">
                  <a:extLst>
                    <a:ext uri="{9D8B030D-6E8A-4147-A177-3AD203B41FA5}">
                      <a16:colId xmlns:a16="http://schemas.microsoft.com/office/drawing/2014/main" val="282775125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138898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954733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93272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979428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0539782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4959645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358683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2901434"/>
                    </a:ext>
                  </a:extLst>
                </a:gridCol>
              </a:tblGrid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목록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18107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디자인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21498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프레임워크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60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7852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242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동기화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83769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디버깅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867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2B2160-F120-413A-94AE-DB1D0C09BE09}"/>
              </a:ext>
            </a:extLst>
          </p:cNvPr>
          <p:cNvSpPr txBox="1"/>
          <p:nvPr/>
        </p:nvSpPr>
        <p:spPr>
          <a:xfrm>
            <a:off x="1333893" y="272490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이수진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3FC05-B807-47EB-9C9C-C70ABDA2982B}"/>
              </a:ext>
            </a:extLst>
          </p:cNvPr>
          <p:cNvSpPr txBox="1"/>
          <p:nvPr/>
        </p:nvSpPr>
        <p:spPr>
          <a:xfrm>
            <a:off x="1321562" y="4837068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이병철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344A1-6B3A-4A9C-9D31-C2B82BA901AF}"/>
              </a:ext>
            </a:extLst>
          </p:cNvPr>
          <p:cNvSpPr/>
          <p:nvPr/>
        </p:nvSpPr>
        <p:spPr>
          <a:xfrm>
            <a:off x="5005147" y="1969167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BF661F-FA81-4E9E-A1CC-A9231188C47F}"/>
              </a:ext>
            </a:extLst>
          </p:cNvPr>
          <p:cNvSpPr/>
          <p:nvPr/>
        </p:nvSpPr>
        <p:spPr>
          <a:xfrm>
            <a:off x="5005146" y="4145435"/>
            <a:ext cx="2866237" cy="1752597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66" y="0"/>
            <a:ext cx="10018713" cy="1555423"/>
          </a:xfrm>
        </p:spPr>
        <p:txBody>
          <a:bodyPr>
            <a:normAutofit/>
          </a:bodyPr>
          <a:lstStyle/>
          <a:p>
            <a:r>
              <a:rPr lang="en-US" altLang="ko-KR" sz="7500" b="1" dirty="0">
                <a:solidFill>
                  <a:schemeClr val="accent1"/>
                </a:solidFill>
                <a:latin typeface="HY수평선B"/>
              </a:rPr>
              <a:t>Git Hub</a:t>
            </a:r>
            <a:endParaRPr lang="ko-KR" altLang="en-US" sz="7500" b="1" dirty="0">
              <a:solidFill>
                <a:schemeClr val="accent1"/>
              </a:solidFill>
              <a:latin typeface="HY수평선B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59E7A-E150-400A-B1E4-89AC39CE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73" y="1412447"/>
            <a:ext cx="6475254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4FC9A-95D0-4496-A46D-B884A318EF03}"/>
              </a:ext>
            </a:extLst>
          </p:cNvPr>
          <p:cNvSpPr txBox="1">
            <a:spLocks/>
          </p:cNvSpPr>
          <p:nvPr/>
        </p:nvSpPr>
        <p:spPr>
          <a:xfrm>
            <a:off x="1086643" y="2651288"/>
            <a:ext cx="10018713" cy="15554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b="1" dirty="0">
                <a:solidFill>
                  <a:schemeClr val="accent1"/>
                </a:solidFill>
                <a:latin typeface="HY수평선B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25355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17" y="0"/>
            <a:ext cx="10018713" cy="1395167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17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041407" y="199449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5"/>
            </a:pPr>
            <a:r>
              <a:rPr lang="ko-KR" altLang="en-US" sz="3600" dirty="0">
                <a:latin typeface="HY수평선B"/>
                <a:ea typeface="HY수평선B"/>
              </a:rPr>
              <a:t> 데모 시연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5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25" y="9427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47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pPr marL="0" indent="0">
              <a:buNone/>
            </a:pP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84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33212"/>
              </p:ext>
            </p:extLst>
          </p:nvPr>
        </p:nvGraphicFramePr>
        <p:xfrm>
          <a:off x="1177512" y="2134258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58" y="2197471"/>
            <a:ext cx="4320000" cy="324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10" y="2158859"/>
            <a:ext cx="4320000" cy="324864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A27A6C-23E6-4CFB-8FA6-84C02EBEF752}"/>
              </a:ext>
            </a:extLst>
          </p:cNvPr>
          <p:cNvSpPr txBox="1">
            <a:spLocks/>
          </p:cNvSpPr>
          <p:nvPr/>
        </p:nvSpPr>
        <p:spPr>
          <a:xfrm>
            <a:off x="860421" y="0"/>
            <a:ext cx="11331579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5E776-6D22-41E8-9151-9360F9F7550C}"/>
              </a:ext>
            </a:extLst>
          </p:cNvPr>
          <p:cNvSpPr txBox="1"/>
          <p:nvPr/>
        </p:nvSpPr>
        <p:spPr>
          <a:xfrm>
            <a:off x="3198798" y="5813759"/>
            <a:ext cx="139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E493E-A85A-461B-BDF5-EBB12E85D672}"/>
              </a:ext>
            </a:extLst>
          </p:cNvPr>
          <p:cNvSpPr txBox="1"/>
          <p:nvPr/>
        </p:nvSpPr>
        <p:spPr>
          <a:xfrm>
            <a:off x="8193308" y="5813759"/>
            <a:ext cx="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0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클라이언트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50" y="1918811"/>
            <a:ext cx="4320000" cy="3405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0" y="2080642"/>
            <a:ext cx="4320000" cy="3243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EBA0D-F188-4625-B277-A5D50DA57E5E}"/>
              </a:ext>
            </a:extLst>
          </p:cNvPr>
          <p:cNvSpPr txBox="1"/>
          <p:nvPr/>
        </p:nvSpPr>
        <p:spPr>
          <a:xfrm>
            <a:off x="3198798" y="5813759"/>
            <a:ext cx="9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3D81A-8F63-4FDB-8BAF-893AF2FF638E}"/>
              </a:ext>
            </a:extLst>
          </p:cNvPr>
          <p:cNvSpPr txBox="1"/>
          <p:nvPr/>
        </p:nvSpPr>
        <p:spPr>
          <a:xfrm>
            <a:off x="8045810" y="5813759"/>
            <a:ext cx="13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</a:t>
            </a:r>
          </a:p>
        </p:txBody>
      </p:sp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2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0" y="2325278"/>
            <a:ext cx="4320000" cy="3243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B3FEF-6B99-4689-9EA3-FB6C6CF068A4}"/>
              </a:ext>
            </a:extLst>
          </p:cNvPr>
          <p:cNvSpPr txBox="1"/>
          <p:nvPr/>
        </p:nvSpPr>
        <p:spPr>
          <a:xfrm>
            <a:off x="5235003" y="5851466"/>
            <a:ext cx="172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게임플레이</a:t>
            </a:r>
          </a:p>
        </p:txBody>
      </p:sp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909" y="0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345411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 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/ </a:t>
                      </a:r>
                    </a:p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로비 방 만들기 서버 부하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baseline="0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248</TotalTime>
  <Words>370</Words>
  <Application>Microsoft Office PowerPoint</Application>
  <PresentationFormat>와이드스크린</PresentationFormat>
  <Paragraphs>323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HY수평선B</vt:lpstr>
      <vt:lpstr>맑은 고딕</vt:lpstr>
      <vt:lpstr>Arial</vt:lpstr>
      <vt:lpstr>Corbel</vt:lpstr>
      <vt:lpstr>시차</vt:lpstr>
      <vt:lpstr>JungleWar</vt:lpstr>
      <vt:lpstr>목차</vt:lpstr>
      <vt:lpstr>게임 배경과 목적</vt:lpstr>
      <vt:lpstr>게임소개</vt:lpstr>
      <vt:lpstr>구성원 역할 분담</vt:lpstr>
      <vt:lpstr>PowerPoint 프레젠테이션</vt:lpstr>
      <vt:lpstr>개발 내용 – 클라이언트</vt:lpstr>
      <vt:lpstr>개발 내용 - 서버</vt:lpstr>
      <vt:lpstr>문제점 및 보완책</vt:lpstr>
      <vt:lpstr>향후 개발 일정 - 클라이언트</vt:lpstr>
      <vt:lpstr>향후 개발 일정 - 서버</vt:lpstr>
      <vt:lpstr>Git Hub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이 수진</cp:lastModifiedBy>
  <cp:revision>44</cp:revision>
  <dcterms:created xsi:type="dcterms:W3CDTF">2017-12-29T06:22:43Z</dcterms:created>
  <dcterms:modified xsi:type="dcterms:W3CDTF">2019-05-12T06:40:50Z</dcterms:modified>
</cp:coreProperties>
</file>